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608D-670E-41C5-B012-8F7E382B3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F858C-851E-49C0-9EB5-7C72CBAF4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2E5B5-A397-43A2-8A8A-D940C49F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C029-CFD2-4DFE-BB5C-B6034E2D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20528-D4AA-4129-ACE3-9DF6A307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106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91CD-DA24-447A-9383-ED2B4D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794D9-B0E3-47F6-974B-5F376F4CD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E13B5-CDA5-46B3-94AD-A2A3D36C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6E139-791B-4FCE-96D7-DFE6F82F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23278-088E-4A6C-B96F-329CFB4E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143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3161C9-AE1C-4064-8976-0A0CEA100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B003F-E641-451B-9D1F-52FDD6B81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EDBC5-02A4-4286-8EA5-0B167E98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839C9-C277-476E-A9C2-EC1BE6F1F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F59A1-6ED2-458E-81C7-6C1F59A8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948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6F6D-8B0B-4EA2-A66C-6AFFF104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51D5D-FC81-48F2-94AD-DD4C3222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98E36-1CE1-4678-A4B9-EEF4881C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D5268-E54B-41A2-BE0A-88AE41EA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3D27-79DD-4A5F-B31B-F67C763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28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73ED-78D4-450A-917A-2B48583C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196D-7D64-405E-97B5-6DA0BB2C7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83C09-3908-44C7-A119-DC2A13DA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A075A-6C30-44A1-ADA0-31047AB0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E711A-9828-4A0F-9956-92C2ABF9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221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A6A2-0520-4E93-9A74-E92C0668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74F6-5BD9-435B-BEFA-23E0F3CF8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1854-E1CD-4178-8578-BE852B05E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4909D-83CC-4E0A-B94D-D059CB95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3E59B-731D-488F-85E8-4731F5DF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FAC27-5272-400D-8C06-F747EC9B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142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B272-F371-4683-941F-1B8B9B54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CD5AD-C19E-4C15-8BD3-9139C551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1CBD7-E274-4E1E-A186-3F08A1ABB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7F783-3DB1-491E-84D5-8E0CFD4EB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7B96A-1C2C-46A8-B722-6D2F51D8F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405B9-75DE-4BD8-8226-DB5567E1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193B6-6779-4EC1-8DA4-CC0D5CC2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5CEA2-9A24-4306-99FF-4D9E9DF2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123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20D0-F121-47D0-9663-58454F16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6D07D-8284-4EF6-8450-51DBE292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18905-CF29-43EA-9C44-437A0296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5740-0E1B-4803-96FF-BBE91A63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784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A1DA6-795E-472D-A855-772F16ED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215A-153E-44C4-8876-E3000015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F712A-B0A0-4AEF-843B-B5256AC5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28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3061-B9FB-44C4-89BC-7040C531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C242F-E267-44A1-9255-55E58D20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38371-1CD6-4523-BD86-8EDFAB0E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19E7F-41AA-4A3C-B9DC-934BA975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2CA71-98FB-49CC-B1A3-1B6BBB9F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8A9FB-B3A8-4BC1-BB6B-3E5537BC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364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33AF-F441-4A97-924E-62094697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3E5DE-F053-4658-A214-32C01C8C2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B89FF-3CD0-4F1A-AFB9-ED4D3E3EE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34C97-6BC5-4C9C-A42E-6C5DCC3F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D341D-685E-427C-B7CF-3885C813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A5941-D046-4CD3-8BD1-B9C47064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40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42C1C-170E-4A23-9409-941F800B8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149C4-790F-49AC-91FA-1660C6399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C4995-271D-47C9-9232-C010F2061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D2AD-40AE-4C06-A1FA-E449FFD1E8A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420E-D6B4-4210-9110-5547041C0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DDEFE-5138-4051-927B-C1476F87C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7F9B-74DE-43B2-952F-DBED4EE14F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54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4D44-17BC-4E2F-8AF5-0F2C95827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7957"/>
          </a:xfrm>
        </p:spPr>
        <p:txBody>
          <a:bodyPr/>
          <a:lstStyle/>
          <a:p>
            <a:r>
              <a:rPr lang="en-US" dirty="0"/>
              <a:t>Lecture 14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2E0B5-82E8-4AF8-BF8F-AD31F1DB6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5403"/>
            <a:ext cx="9144000" cy="2472397"/>
          </a:xfrm>
        </p:spPr>
        <p:txBody>
          <a:bodyPr/>
          <a:lstStyle/>
          <a:p>
            <a:r>
              <a:rPr lang="en-US" dirty="0"/>
              <a:t>The narrative essay</a:t>
            </a:r>
          </a:p>
          <a:p>
            <a:r>
              <a:rPr lang="en-US" dirty="0"/>
              <a:t>Final revision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171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C76D-92A8-417E-837A-007CFF285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r>
              <a:rPr lang="en-US" dirty="0"/>
              <a:t>Defining narrative essay</a:t>
            </a:r>
          </a:p>
          <a:p>
            <a:r>
              <a:rPr lang="en-US" dirty="0"/>
              <a:t>How to write a narrative essay?</a:t>
            </a:r>
          </a:p>
          <a:p>
            <a:r>
              <a:rPr lang="en-US" dirty="0"/>
              <a:t>The narrative hook</a:t>
            </a:r>
          </a:p>
          <a:p>
            <a:r>
              <a:rPr lang="en-US" dirty="0"/>
              <a:t>Types of narrative hook.</a:t>
            </a:r>
          </a:p>
          <a:p>
            <a:r>
              <a:rPr lang="en-US"/>
              <a:t>Final revision</a:t>
            </a:r>
            <a:r>
              <a:rPr lang="en-US" dirty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ahmed hamouda</dc:creator>
  <cp:lastModifiedBy>ahmed hamouda</cp:lastModifiedBy>
  <cp:revision>4</cp:revision>
  <dcterms:created xsi:type="dcterms:W3CDTF">2020-10-19T12:28:58Z</dcterms:created>
  <dcterms:modified xsi:type="dcterms:W3CDTF">2020-12-30T10:57:22Z</dcterms:modified>
</cp:coreProperties>
</file>